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F662B-E9C3-4020-A2B6-D8AC554607C3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3E193-DB44-4B33-8D52-1DCD87FB9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89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3E193-DB44-4B33-8D52-1DCD87FB9F6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50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52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1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5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79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28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38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11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12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02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1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45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3C5B-F62B-4F36-A702-829CAACB7167}" type="datetimeFigureOut">
              <a:rPr lang="tr-TR" smtClean="0"/>
              <a:t>2.04.2019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AB0E-807D-4A05-8557-FD98B69344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93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ictes.meb.gov.tr/izle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20" y="653141"/>
            <a:ext cx="9258180" cy="5207727"/>
          </a:xfrm>
          <a:prstGeom prst="rect">
            <a:avLst/>
          </a:prstGeom>
        </p:spPr>
      </p:pic>
      <p:sp>
        <p:nvSpPr>
          <p:cNvPr id="8" name="Yukarı Ok 7"/>
          <p:cNvSpPr/>
          <p:nvPr/>
        </p:nvSpPr>
        <p:spPr>
          <a:xfrm>
            <a:off x="7785462" y="191706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897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213" y="0"/>
            <a:ext cx="9925574" cy="5583136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5120639" y="1463040"/>
            <a:ext cx="322218" cy="3135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6" name="Yukarı Ok 5"/>
          <p:cNvSpPr/>
          <p:nvPr/>
        </p:nvSpPr>
        <p:spPr>
          <a:xfrm>
            <a:off x="6209212" y="1484008"/>
            <a:ext cx="278674" cy="2925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7" name="Yukarı Ok 6"/>
          <p:cNvSpPr/>
          <p:nvPr/>
        </p:nvSpPr>
        <p:spPr>
          <a:xfrm>
            <a:off x="5512526" y="2090653"/>
            <a:ext cx="348343" cy="3999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06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04503"/>
            <a:ext cx="9976975" cy="5612048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8630194" y="133642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012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ol Ok 4"/>
          <p:cNvSpPr/>
          <p:nvPr/>
        </p:nvSpPr>
        <p:spPr>
          <a:xfrm>
            <a:off x="1428206" y="9022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6" name="Sol Ok 5"/>
          <p:cNvSpPr/>
          <p:nvPr/>
        </p:nvSpPr>
        <p:spPr>
          <a:xfrm>
            <a:off x="1428206" y="21423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873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76411" cy="5892981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7254240" y="271707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6" name="Yukarı Ok 5"/>
          <p:cNvSpPr/>
          <p:nvPr/>
        </p:nvSpPr>
        <p:spPr>
          <a:xfrm>
            <a:off x="3779519" y="120148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7" name="Yukarı Ok 6"/>
          <p:cNvSpPr/>
          <p:nvPr/>
        </p:nvSpPr>
        <p:spPr>
          <a:xfrm>
            <a:off x="6638978" y="1579671"/>
            <a:ext cx="615262" cy="952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10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31866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515" y="-775063"/>
            <a:ext cx="12192000" cy="6858000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8908867" y="2344316"/>
            <a:ext cx="696688" cy="619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13</a:t>
            </a:r>
            <a:endParaRPr lang="tr-TR" sz="1000" dirty="0"/>
          </a:p>
        </p:txBody>
      </p:sp>
      <p:sp>
        <p:nvSpPr>
          <p:cNvPr id="6" name="Sağ Ok 5"/>
          <p:cNvSpPr/>
          <p:nvPr/>
        </p:nvSpPr>
        <p:spPr>
          <a:xfrm>
            <a:off x="8046720" y="3169919"/>
            <a:ext cx="647482" cy="31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11</a:t>
            </a:r>
            <a:endParaRPr lang="tr-TR" dirty="0"/>
          </a:p>
        </p:txBody>
      </p:sp>
      <p:sp>
        <p:nvSpPr>
          <p:cNvPr id="7" name="Sol Ok 6"/>
          <p:cNvSpPr/>
          <p:nvPr/>
        </p:nvSpPr>
        <p:spPr>
          <a:xfrm>
            <a:off x="10054917" y="3112007"/>
            <a:ext cx="534706" cy="371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362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Yukarı Ok 4"/>
          <p:cNvSpPr/>
          <p:nvPr/>
        </p:nvSpPr>
        <p:spPr>
          <a:xfrm>
            <a:off x="10110649" y="3143795"/>
            <a:ext cx="888275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15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8978538" y="1921419"/>
            <a:ext cx="914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617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Açıklamalar: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99700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hlinkClick r:id="rId2"/>
              </a:rPr>
              <a:t>https://pictes.meb.gov.tr/izleme</a:t>
            </a:r>
            <a:r>
              <a:rPr lang="tr-TR" dirty="0" smtClean="0"/>
              <a:t> internet sitesine giriş yapılarak kullanıcı adı ve şifreler girilmelidir. (Daha önce sisteme giriş yapmayan okullar için şifreler 123456 olacaktır)</a:t>
            </a:r>
          </a:p>
          <a:p>
            <a:r>
              <a:rPr lang="tr-TR" dirty="0" smtClean="0"/>
              <a:t>Açılan sayfada «</a:t>
            </a:r>
            <a:r>
              <a:rPr lang="tr-TR" dirty="0" err="1" smtClean="0"/>
              <a:t>Pictes</a:t>
            </a:r>
            <a:r>
              <a:rPr lang="tr-TR" dirty="0" smtClean="0"/>
              <a:t> Paneline Git» tıklanmalıdır.</a:t>
            </a:r>
          </a:p>
          <a:p>
            <a:r>
              <a:rPr lang="tr-TR" dirty="0" smtClean="0"/>
              <a:t>«Kurumsal İşlemler» tıklandıktan sonra hemen altında açılan listeden «Yardımlar YT Öğretimi  Kitap Yardımı Kurum İşlemleri» Tıklanmalıdır.</a:t>
            </a:r>
          </a:p>
          <a:p>
            <a:r>
              <a:rPr lang="tr-TR" dirty="0" smtClean="0"/>
              <a:t>Teslim alınan miktar yazılıp kaydedilmelidir.</a:t>
            </a:r>
          </a:p>
          <a:p>
            <a:r>
              <a:rPr lang="tr-TR" dirty="0" smtClean="0"/>
              <a:t>Açılan öğrenci listesinde kitap verilen öğrenciler işaretlenerek kaydedilmelidir. Eğer öğrencilerimiz eksik ise «Yeni Öğrenci ekle» tıklanarak olmayan öğrenciler kaydedilebilir.</a:t>
            </a:r>
          </a:p>
          <a:p>
            <a:r>
              <a:rPr lang="tr-TR" dirty="0" smtClean="0"/>
              <a:t>Kitapları kaydetme işlemi bittikten sonra «İl Proje Koordinatörlüğüne Gönder» tıklanarak </a:t>
            </a:r>
            <a:r>
              <a:rPr lang="tr-TR" dirty="0"/>
              <a:t>i</a:t>
            </a:r>
            <a:r>
              <a:rPr lang="tr-TR" dirty="0" smtClean="0"/>
              <a:t>le gönderilir. İl Proje Koordinatörlüğü tarafından onay verildikten </a:t>
            </a:r>
            <a:r>
              <a:rPr lang="tr-TR" dirty="0"/>
              <a:t>sonra </a:t>
            </a:r>
            <a:r>
              <a:rPr lang="tr-TR" dirty="0" smtClean="0"/>
              <a:t>«Rapor Yazdır» tıklanarak çıktı </a:t>
            </a:r>
            <a:r>
              <a:rPr lang="tr-TR" dirty="0"/>
              <a:t>alınır </a:t>
            </a:r>
            <a:r>
              <a:rPr lang="tr-TR" dirty="0" smtClean="0"/>
              <a:t>ve ıslak imzalı ve mühürlü iki nüsha PIKTES İl Proje Koordinasyon Ekibine İlçe Milli Eğitim Müdürlükleri vasıtasıyla gönderilmelidir. Herhangi bir sorunuz olduğunda İl Proje Koordinasyon Ekibiyle iletişime geçmekten çekinmeyiniz.</a:t>
            </a:r>
          </a:p>
          <a:p>
            <a:endParaRPr lang="tr-TR" dirty="0" smtClean="0"/>
          </a:p>
          <a:p>
            <a:r>
              <a:rPr lang="tr-TR" dirty="0" smtClean="0"/>
              <a:t>İletişim: PIKTES </a:t>
            </a:r>
            <a:r>
              <a:rPr lang="tr-TR" smtClean="0"/>
              <a:t>Bilgi İşlem Birimi </a:t>
            </a:r>
            <a:r>
              <a:rPr lang="tr-TR" dirty="0" smtClean="0"/>
              <a:t>0549 </a:t>
            </a:r>
            <a:r>
              <a:rPr lang="tr-TR" dirty="0"/>
              <a:t>425 95 08 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3908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184</Words>
  <Application>Microsoft Office PowerPoint</Application>
  <PresentationFormat>Geniş ekran</PresentationFormat>
  <Paragraphs>37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  </vt:lpstr>
      <vt:lpstr> </vt:lpstr>
      <vt:lpstr> </vt:lpstr>
      <vt:lpstr>  </vt:lpstr>
      <vt:lpstr> </vt:lpstr>
      <vt:lpstr> </vt:lpstr>
      <vt:lpstr>Açıklamalar: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Rabia OLMEZ</dc:creator>
  <cp:lastModifiedBy>MehtapYILDIRIM</cp:lastModifiedBy>
  <cp:revision>13</cp:revision>
  <dcterms:created xsi:type="dcterms:W3CDTF">2019-03-29T06:45:14Z</dcterms:created>
  <dcterms:modified xsi:type="dcterms:W3CDTF">2019-04-02T07:34:43Z</dcterms:modified>
</cp:coreProperties>
</file>